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95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0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691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3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7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03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72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2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34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1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ADA4-335B-428C-B913-F97DB584AAD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5B54-41EC-4BF3-AB3F-6DCC71BA99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Poster til andagt om bøn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58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46760" y="3625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/>
              <a:t>Sommetider siger Gud ja, når jeg </a:t>
            </a:r>
            <a:r>
              <a:rPr lang="da-DK" sz="3200" dirty="0" err="1"/>
              <a:t>be’r</a:t>
            </a:r>
            <a:endParaRPr lang="da-DK" sz="3200" dirty="0"/>
          </a:p>
          <a:p>
            <a:pPr marL="0" indent="0">
              <a:buNone/>
            </a:pPr>
            <a:r>
              <a:rPr lang="da-DK" sz="3200" dirty="0"/>
              <a:t>Sommetider siger Gud vent, når jeg </a:t>
            </a:r>
            <a:r>
              <a:rPr lang="da-DK" sz="3200" dirty="0" err="1"/>
              <a:t>be’r</a:t>
            </a:r>
            <a:endParaRPr lang="da-DK" sz="3200" dirty="0"/>
          </a:p>
          <a:p>
            <a:pPr marL="0" indent="0">
              <a:buNone/>
            </a:pPr>
            <a:r>
              <a:rPr lang="da-DK" sz="3200" dirty="0"/>
              <a:t>Sommetider siger Gud nej, kun fordi han elsker mig</a:t>
            </a:r>
          </a:p>
          <a:p>
            <a:pPr marL="0" indent="0">
              <a:buNone/>
            </a:pPr>
            <a:r>
              <a:rPr lang="da-DK" sz="3200" dirty="0"/>
              <a:t>Men jeg ved, han altid svarer, når jeg </a:t>
            </a:r>
            <a:r>
              <a:rPr lang="da-DK" sz="3200" dirty="0" err="1"/>
              <a:t>be’r</a:t>
            </a:r>
            <a:endParaRPr lang="da-DK" sz="3200" dirty="0"/>
          </a:p>
          <a:p>
            <a:pPr marL="0" indent="0">
              <a:buNone/>
            </a:pP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2734198"/>
            <a:ext cx="5669280" cy="355483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319657" y="6289028"/>
            <a:ext cx="124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 err="1" smtClean="0"/>
              <a:t>Clay</a:t>
            </a:r>
            <a:r>
              <a:rPr lang="da-DK" sz="800" dirty="0" smtClean="0"/>
              <a:t> </a:t>
            </a:r>
            <a:r>
              <a:rPr lang="da-DK" sz="800" dirty="0" err="1" smtClean="0"/>
              <a:t>Junell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7200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Jeg er tryg hos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 smtClean="0"/>
              <a:t>Jeg er tryg hos dig</a:t>
            </a:r>
          </a:p>
          <a:p>
            <a:pPr marL="0" indent="0" algn="ctr">
              <a:buNone/>
            </a:pPr>
            <a:r>
              <a:rPr lang="da-DK" sz="3600" dirty="0" smtClean="0"/>
              <a:t>Jeg må bede til dig</a:t>
            </a:r>
          </a:p>
          <a:p>
            <a:pPr marL="0" indent="0" algn="ctr">
              <a:buNone/>
            </a:pPr>
            <a:r>
              <a:rPr lang="da-DK" sz="3600" dirty="0" smtClean="0"/>
              <a:t>Jeg må lovsynge dit navn</a:t>
            </a:r>
          </a:p>
          <a:p>
            <a:pPr marL="0" indent="0" algn="ctr">
              <a:buNone/>
            </a:pPr>
            <a:r>
              <a:rPr lang="da-DK" sz="3600" dirty="0" smtClean="0"/>
              <a:t>Du har tid til mig</a:t>
            </a:r>
          </a:p>
          <a:p>
            <a:pPr marL="0" indent="0" algn="ctr">
              <a:buNone/>
            </a:pPr>
            <a:r>
              <a:rPr lang="da-DK" sz="3600" dirty="0" smtClean="0"/>
              <a:t>Når jeg søger dig</a:t>
            </a:r>
          </a:p>
          <a:p>
            <a:pPr marL="0" indent="0" algn="ctr">
              <a:buNone/>
            </a:pPr>
            <a:r>
              <a:rPr lang="da-DK" sz="3600" dirty="0" smtClean="0"/>
              <a:t>Min Herre, min Gud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4957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136480"/>
            <a:ext cx="6614160" cy="468778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70668" y="5785170"/>
            <a:ext cx="1332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Simon James,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3695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297" y="389631"/>
            <a:ext cx="10515600" cy="770425"/>
          </a:xfrm>
        </p:spPr>
        <p:txBody>
          <a:bodyPr/>
          <a:lstStyle/>
          <a:p>
            <a:r>
              <a:rPr lang="da-DK" dirty="0" smtClean="0"/>
              <a:t>Forskellige måder at bede til Gud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7" y="3894479"/>
            <a:ext cx="3865628" cy="258997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056710" y="6478248"/>
            <a:ext cx="1270745" cy="2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Loren Kerns, Flickr.com</a:t>
            </a:r>
            <a:endParaRPr lang="da-DK" sz="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19" y="3990878"/>
            <a:ext cx="3405758" cy="227192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727372" y="6262804"/>
            <a:ext cx="1314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 err="1" smtClean="0"/>
              <a:t>Stock</a:t>
            </a:r>
            <a:r>
              <a:rPr lang="da-DK" sz="800" dirty="0" smtClean="0"/>
              <a:t> </a:t>
            </a:r>
            <a:r>
              <a:rPr lang="da-DK" sz="800" dirty="0" err="1" smtClean="0"/>
              <a:t>Catalog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sp>
        <p:nvSpPr>
          <p:cNvPr id="9" name="Tekstfelt 8"/>
          <p:cNvSpPr txBox="1"/>
          <p:nvPr/>
        </p:nvSpPr>
        <p:spPr>
          <a:xfrm>
            <a:off x="10490174" y="4182484"/>
            <a:ext cx="1350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Charles </a:t>
            </a:r>
            <a:r>
              <a:rPr lang="da-DK" sz="800" dirty="0" err="1" smtClean="0"/>
              <a:t>Clegg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2" b="55138"/>
          <a:stretch/>
        </p:blipFill>
        <p:spPr>
          <a:xfrm>
            <a:off x="8605641" y="2023425"/>
            <a:ext cx="3241167" cy="217485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43" y="4506508"/>
            <a:ext cx="3221764" cy="1915317"/>
          </a:xfrm>
          <a:prstGeom prst="rect">
            <a:avLst/>
          </a:prstGeom>
        </p:spPr>
      </p:pic>
      <p:sp>
        <p:nvSpPr>
          <p:cNvPr id="19" name="Tekstfelt 18"/>
          <p:cNvSpPr txBox="1"/>
          <p:nvPr/>
        </p:nvSpPr>
        <p:spPr>
          <a:xfrm>
            <a:off x="10280469" y="6421825"/>
            <a:ext cx="1556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Mustafa </a:t>
            </a:r>
            <a:r>
              <a:rPr lang="da-DK" sz="800" dirty="0" err="1" smtClean="0"/>
              <a:t>Aydinol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sp>
        <p:nvSpPr>
          <p:cNvPr id="20" name="Tekstfelt 19"/>
          <p:cNvSpPr txBox="1"/>
          <p:nvPr/>
        </p:nvSpPr>
        <p:spPr>
          <a:xfrm>
            <a:off x="9605201" y="1721680"/>
            <a:ext cx="1350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 err="1" smtClean="0"/>
              <a:t>Artotem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41" y="208407"/>
            <a:ext cx="2271329" cy="1513273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4" y="1115287"/>
            <a:ext cx="3265714" cy="2449286"/>
          </a:xfrm>
          <a:prstGeom prst="rect">
            <a:avLst/>
          </a:prstGeom>
        </p:spPr>
      </p:pic>
      <p:sp>
        <p:nvSpPr>
          <p:cNvPr id="23" name="Tekstfelt 22"/>
          <p:cNvSpPr txBox="1"/>
          <p:nvPr/>
        </p:nvSpPr>
        <p:spPr>
          <a:xfrm>
            <a:off x="2676962" y="3564573"/>
            <a:ext cx="1350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Giuseppe Milo, flickr.com</a:t>
            </a:r>
            <a:endParaRPr lang="da-DK" sz="8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62" y="1087843"/>
            <a:ext cx="3234827" cy="2157901"/>
          </a:xfrm>
          <a:prstGeom prst="rect">
            <a:avLst/>
          </a:prstGeom>
        </p:spPr>
      </p:pic>
      <p:sp>
        <p:nvSpPr>
          <p:cNvPr id="25" name="Tekstfelt 24"/>
          <p:cNvSpPr txBox="1"/>
          <p:nvPr/>
        </p:nvSpPr>
        <p:spPr>
          <a:xfrm>
            <a:off x="6555744" y="3242209"/>
            <a:ext cx="1270745" cy="2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Michael,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20262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125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Poster til andagt om bøn</vt:lpstr>
      <vt:lpstr>PowerPoint-præsentation</vt:lpstr>
      <vt:lpstr>Jeg er tryg hos dig</vt:lpstr>
      <vt:lpstr>PowerPoint-præsentation</vt:lpstr>
      <vt:lpstr>Forskellige måder at bede til Gud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til andagt om bøn</dc:title>
  <dc:creator>JEL</dc:creator>
  <cp:lastModifiedBy>JEL</cp:lastModifiedBy>
  <cp:revision>6</cp:revision>
  <dcterms:created xsi:type="dcterms:W3CDTF">2020-02-19T15:32:27Z</dcterms:created>
  <dcterms:modified xsi:type="dcterms:W3CDTF">2020-03-24T16:25:02Z</dcterms:modified>
</cp:coreProperties>
</file>