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6FD84-538D-446C-BD0A-0E2B52380233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092D4-83AD-4D9C-99D5-BFFC14732D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189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87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C79B-7B55-44C5-A087-C5E28E90570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29-F54F-4F82-A60D-E9B68D7D7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799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C79B-7B55-44C5-A087-C5E28E90570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29-F54F-4F82-A60D-E9B68D7D7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969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C79B-7B55-44C5-A087-C5E28E90570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29-F54F-4F82-A60D-E9B68D7D7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18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C79B-7B55-44C5-A087-C5E28E90570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29-F54F-4F82-A60D-E9B68D7D7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191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C79B-7B55-44C5-A087-C5E28E90570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29-F54F-4F82-A60D-E9B68D7D7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899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C79B-7B55-44C5-A087-C5E28E90570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29-F54F-4F82-A60D-E9B68D7D7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76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C79B-7B55-44C5-A087-C5E28E90570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29-F54F-4F82-A60D-E9B68D7D7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5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C79B-7B55-44C5-A087-C5E28E90570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29-F54F-4F82-A60D-E9B68D7D7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2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C79B-7B55-44C5-A087-C5E28E90570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29-F54F-4F82-A60D-E9B68D7D7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825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C79B-7B55-44C5-A087-C5E28E90570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29-F54F-4F82-A60D-E9B68D7D7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212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C79B-7B55-44C5-A087-C5E28E90570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29-F54F-4F82-A60D-E9B68D7D7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480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3C79B-7B55-44C5-A087-C5E28E905708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7C29-F54F-4F82-A60D-E9B68D7D7A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05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flickr.com/photos/mattjiggins/346625778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www.freebibleimages.org/illustrations/gnpi-063-good-shepherd/" TargetMode="External"/><Relationship Id="rId2" Type="http://schemas.openxmlformats.org/officeDocument/2006/relationships/hyperlink" Target="https://www.flickr.com/photos/mattjiggins/346625778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www.freebibleimages.org/illustrations/gnpi-063-good-shepherd/" TargetMode="External"/><Relationship Id="rId2" Type="http://schemas.openxmlformats.org/officeDocument/2006/relationships/hyperlink" Target="https://www.flickr.com/photos/mattjiggins/346625778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flickr.com/photos/mattjiggins/346625778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Gud er vores Far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64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3853542" y="3180464"/>
            <a:ext cx="1308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Matt </a:t>
            </a:r>
            <a:r>
              <a:rPr lang="da-DK" sz="800" dirty="0" err="1" smtClean="0"/>
              <a:t>Jiggins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  <p:pic>
        <p:nvPicPr>
          <p:cNvPr id="6" name="Billed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3" y="200908"/>
            <a:ext cx="4488975" cy="297955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5" y="3580477"/>
            <a:ext cx="3977464" cy="2653303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513909" y="623378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Jason Train, Flickr.com</a:t>
            </a:r>
            <a:endParaRPr lang="da-DK" sz="8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34" y="207529"/>
            <a:ext cx="4524715" cy="308065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8908461" y="3288186"/>
            <a:ext cx="1410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Peter </a:t>
            </a:r>
            <a:r>
              <a:rPr lang="da-DK" sz="800" dirty="0" err="1" smtClean="0"/>
              <a:t>Mulligan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5534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3853542" y="3180464"/>
            <a:ext cx="1308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Matt </a:t>
            </a:r>
            <a:r>
              <a:rPr lang="da-DK" sz="800" dirty="0" err="1" smtClean="0"/>
              <a:t>Jiggins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  <p:pic>
        <p:nvPicPr>
          <p:cNvPr id="7" name="Billed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3" y="200908"/>
            <a:ext cx="4488975" cy="297955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5" y="3580477"/>
            <a:ext cx="3977464" cy="2653303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3513909" y="623378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Jason Train, Flickr.com</a:t>
            </a:r>
            <a:endParaRPr lang="da-DK" sz="8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34" y="181403"/>
            <a:ext cx="4524715" cy="3080657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8908461" y="3288186"/>
            <a:ext cx="1410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Peter </a:t>
            </a:r>
            <a:r>
              <a:rPr lang="da-DK" sz="800" dirty="0" err="1" smtClean="0"/>
              <a:t>Mulligan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  <p:pic>
        <p:nvPicPr>
          <p:cNvPr id="1026" name="Picture 2" descr="‘I am the good shepherd. The good shepherd lays down his life for the sheep. – Slid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1120079"/>
            <a:ext cx="4414067" cy="33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/>
          <p:cNvSpPr txBox="1"/>
          <p:nvPr/>
        </p:nvSpPr>
        <p:spPr>
          <a:xfrm>
            <a:off x="8216537" y="4430630"/>
            <a:ext cx="3382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</a:t>
            </a:r>
            <a:r>
              <a:rPr lang="da-DK" sz="800" dirty="0">
                <a:hlinkClick r:id="rId7"/>
              </a:rPr>
              <a:t>http://www.freebibleimages.org/illustrations/gnpi-063-good-shepherd/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24469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976932" y="5230746"/>
            <a:ext cx="2433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PERFEKT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3853542" y="3180464"/>
            <a:ext cx="1308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Matt </a:t>
            </a:r>
            <a:r>
              <a:rPr lang="da-DK" sz="800" dirty="0" err="1" smtClean="0"/>
              <a:t>Jiggins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  <p:pic>
        <p:nvPicPr>
          <p:cNvPr id="10" name="Billede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3" y="200908"/>
            <a:ext cx="4488975" cy="2979557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5" y="3580477"/>
            <a:ext cx="3977464" cy="2653303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3513909" y="623378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Jason Train, Flickr.com</a:t>
            </a:r>
            <a:endParaRPr lang="da-DK" sz="800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34" y="200908"/>
            <a:ext cx="4524715" cy="3080657"/>
          </a:xfrm>
          <a:prstGeom prst="rect">
            <a:avLst/>
          </a:prstGeom>
        </p:spPr>
      </p:pic>
      <p:sp>
        <p:nvSpPr>
          <p:cNvPr id="14" name="Tekstfelt 13"/>
          <p:cNvSpPr txBox="1"/>
          <p:nvPr/>
        </p:nvSpPr>
        <p:spPr>
          <a:xfrm>
            <a:off x="8908461" y="3288186"/>
            <a:ext cx="1410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Peter </a:t>
            </a:r>
            <a:r>
              <a:rPr lang="da-DK" sz="800" dirty="0" err="1" smtClean="0"/>
              <a:t>Mulligan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  <p:pic>
        <p:nvPicPr>
          <p:cNvPr id="15" name="Picture 2" descr="‘I am the good shepherd. The good shepherd lays down his life for the sheep. – Slid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1120079"/>
            <a:ext cx="4414067" cy="33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8216537" y="4430630"/>
            <a:ext cx="3382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</a:t>
            </a:r>
            <a:r>
              <a:rPr lang="da-DK" sz="800" dirty="0">
                <a:hlinkClick r:id="rId7"/>
              </a:rPr>
              <a:t>http://www.freebibleimages.org/illustrations/gnpi-063-good-shepherd/</a:t>
            </a:r>
            <a:endParaRPr lang="da-DK" sz="800" dirty="0"/>
          </a:p>
        </p:txBody>
      </p:sp>
      <p:sp>
        <p:nvSpPr>
          <p:cNvPr id="4" name="Rektangel 3"/>
          <p:cNvSpPr/>
          <p:nvPr/>
        </p:nvSpPr>
        <p:spPr>
          <a:xfrm>
            <a:off x="6400393" y="4907128"/>
            <a:ext cx="2508068" cy="1200329"/>
          </a:xfrm>
          <a:prstGeom prst="rect">
            <a:avLst/>
          </a:prstGeom>
        </p:spPr>
        <p:txBody>
          <a:bodyPr wrap="square">
            <a:spAutoFit/>
            <a:scene3d>
              <a:camera prst="obliqueTop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a-DK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100 %</a:t>
            </a:r>
            <a:endParaRPr lang="da-DK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9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53767"/>
            <a:ext cx="10515600" cy="1325563"/>
          </a:xfrm>
        </p:spPr>
        <p:txBody>
          <a:bodyPr/>
          <a:lstStyle/>
          <a:p>
            <a:pPr algn="ctr"/>
            <a:r>
              <a:rPr lang="da-DK" dirty="0" smtClean="0"/>
              <a:t>GUD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7941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dirty="0" smtClean="0"/>
              <a:t>ER VORES FAR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56734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G:\Mit drev\Arbejde\Projektet\Inspirationsbanken\Dokumenter til inspirationsbanken\Tværkulturelle andagter\Gud som vores far\Billeder til Gud som vores far\Billed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599123"/>
            <a:ext cx="7559040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felt 5"/>
          <p:cNvSpPr txBox="1"/>
          <p:nvPr/>
        </p:nvSpPr>
        <p:spPr>
          <a:xfrm>
            <a:off x="8098972" y="6204178"/>
            <a:ext cx="17765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Karen </a:t>
            </a:r>
            <a:r>
              <a:rPr lang="da-DK" sz="800" dirty="0" err="1" smtClean="0"/>
              <a:t>Sheets</a:t>
            </a:r>
            <a:r>
              <a:rPr lang="da-DK" sz="800" dirty="0" smtClean="0"/>
              <a:t> de </a:t>
            </a:r>
            <a:r>
              <a:rPr lang="da-DK" sz="800" dirty="0" err="1" smtClean="0"/>
              <a:t>Gracia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51341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890587"/>
            <a:ext cx="7610475" cy="5076825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8555763" y="5967412"/>
            <a:ext cx="1345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Emran Kassim, Flickr.com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05234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7237927" y="3290219"/>
            <a:ext cx="3631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dirty="0" smtClean="0"/>
              <a:t>ELSKET</a:t>
            </a:r>
            <a:endParaRPr lang="da-DK" sz="7200" dirty="0"/>
          </a:p>
        </p:txBody>
      </p:sp>
      <p:sp>
        <p:nvSpPr>
          <p:cNvPr id="6" name="Rektangel 5"/>
          <p:cNvSpPr/>
          <p:nvPr/>
        </p:nvSpPr>
        <p:spPr>
          <a:xfrm>
            <a:off x="1619793" y="2534195"/>
            <a:ext cx="6113010" cy="2215991"/>
          </a:xfrm>
          <a:prstGeom prst="rect">
            <a:avLst/>
          </a:prstGeom>
        </p:spPr>
        <p:txBody>
          <a:bodyPr wrap="square">
            <a:spAutoFit/>
            <a:scene3d>
              <a:camera prst="obliqueTop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a-DK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100 %</a:t>
            </a:r>
            <a:endParaRPr lang="da-DK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78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2063552" y="404663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da-DK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 Fader. Du som er i Himlene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2351600" y="2844215"/>
            <a:ext cx="7704900" cy="10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da-DK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أبانا الذي في السماوات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2351600" y="4014250"/>
            <a:ext cx="7704900" cy="101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da-DK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ای پدر ما که در آسمانی،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2351583" y="5118226"/>
            <a:ext cx="7704900" cy="83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da-DK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Father, Who is in heaven,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2351600" y="1749230"/>
            <a:ext cx="7704900" cy="101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da-DK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ኣብ ሰማያት እትነብር ኣቦና</a:t>
            </a:r>
          </a:p>
        </p:txBody>
      </p:sp>
    </p:spTree>
    <p:extLst>
      <p:ext uri="{BB962C8B-B14F-4D97-AF65-F5344CB8AC3E}">
        <p14:creationId xmlns:p14="http://schemas.microsoft.com/office/powerpoint/2010/main" val="6845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27719"/>
            <a:ext cx="10515600" cy="1325563"/>
          </a:xfrm>
        </p:spPr>
        <p:txBody>
          <a:bodyPr/>
          <a:lstStyle/>
          <a:p>
            <a:pPr algn="ctr"/>
            <a:r>
              <a:rPr lang="da-DK" dirty="0" smtClean="0"/>
              <a:t>En far opdrager sit barn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322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9156"/>
            <a:ext cx="5801784" cy="4351338"/>
          </a:xfrm>
        </p:spPr>
      </p:pic>
      <p:sp>
        <p:nvSpPr>
          <p:cNvPr id="6" name="Tekstfelt 5"/>
          <p:cNvSpPr txBox="1"/>
          <p:nvPr/>
        </p:nvSpPr>
        <p:spPr>
          <a:xfrm>
            <a:off x="5137756" y="5040494"/>
            <a:ext cx="1502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Leonard Towers, Flickr.com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88617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Guds kærlighed er rundt om mig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dirty="0" smtClean="0"/>
              <a:t>Guds kærlighed er rundt om mig</a:t>
            </a:r>
          </a:p>
          <a:p>
            <a:pPr marL="0" indent="0" algn="ctr">
              <a:buNone/>
            </a:pPr>
            <a:r>
              <a:rPr lang="da-DK" sz="3600" dirty="0" smtClean="0"/>
              <a:t>Den er dyb og høj og bred</a:t>
            </a:r>
          </a:p>
          <a:p>
            <a:pPr marL="0" indent="0" algn="ctr">
              <a:buNone/>
            </a:pPr>
            <a:r>
              <a:rPr lang="da-DK" sz="3600" dirty="0" smtClean="0"/>
              <a:t>Og hvor jeg vender og drejer mig</a:t>
            </a:r>
          </a:p>
          <a:p>
            <a:pPr marL="0" indent="0" algn="ctr">
              <a:buNone/>
            </a:pPr>
            <a:r>
              <a:rPr lang="da-DK" sz="3600" dirty="0" smtClean="0"/>
              <a:t>Står jeg midt i Guds kærlighed</a:t>
            </a:r>
          </a:p>
          <a:p>
            <a:pPr marL="0" indent="0" algn="ctr">
              <a:buNone/>
            </a:pPr>
            <a:r>
              <a:rPr lang="da-DK" sz="3600" dirty="0" smtClean="0"/>
              <a:t>Den er over, under, foran, bag</a:t>
            </a:r>
          </a:p>
          <a:p>
            <a:pPr marL="0" indent="0" algn="ctr">
              <a:buNone/>
            </a:pPr>
            <a:r>
              <a:rPr lang="da-DK" sz="3600" dirty="0" smtClean="0"/>
              <a:t>Og den varer hver eneste dag – </a:t>
            </a:r>
            <a:r>
              <a:rPr lang="da-DK" sz="3600" dirty="0" err="1" smtClean="0"/>
              <a:t>hey</a:t>
            </a:r>
            <a:r>
              <a:rPr lang="da-DK" sz="3600" dirty="0" smtClean="0"/>
              <a:t>!</a:t>
            </a:r>
          </a:p>
          <a:p>
            <a:pPr marL="0" indent="0" algn="ctr">
              <a:buNone/>
            </a:pP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22724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ladsholder til ind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9156"/>
            <a:ext cx="5801784" cy="4351338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5137756" y="5040494"/>
            <a:ext cx="1502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Leonard Towers, Flickr.com</a:t>
            </a:r>
            <a:endParaRPr lang="da-DK" sz="8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71" y="1825625"/>
            <a:ext cx="6522925" cy="4351338"/>
          </a:xfrm>
        </p:spPr>
      </p:pic>
      <p:sp>
        <p:nvSpPr>
          <p:cNvPr id="8" name="Tekstfelt 7"/>
          <p:cNvSpPr txBox="1"/>
          <p:nvPr/>
        </p:nvSpPr>
        <p:spPr>
          <a:xfrm>
            <a:off x="10219611" y="6176963"/>
            <a:ext cx="13062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</a:t>
            </a:r>
            <a:r>
              <a:rPr lang="da-DK" sz="800" dirty="0" err="1" smtClean="0"/>
              <a:t>Dadblunders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165718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5400" dirty="0" smtClean="0"/>
              <a:t>     </a:t>
            </a:r>
            <a:r>
              <a:rPr lang="da-DK" sz="2000" dirty="0" smtClean="0"/>
              <a:t> </a:t>
            </a:r>
            <a:r>
              <a:rPr lang="da-DK" sz="5400" dirty="0" smtClean="0"/>
              <a:t>EN FAR </a:t>
            </a:r>
          </a:p>
        </p:txBody>
      </p:sp>
    </p:spTree>
    <p:extLst>
      <p:ext uri="{BB962C8B-B14F-4D97-AF65-F5344CB8AC3E}">
        <p14:creationId xmlns:p14="http://schemas.microsoft.com/office/powerpoint/2010/main" val="85992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5400" dirty="0" smtClean="0"/>
              <a:t>EN FAR   x 10000000000000…..</a:t>
            </a:r>
          </a:p>
          <a:p>
            <a:pPr marL="0" indent="0" algn="ctr">
              <a:buNone/>
            </a:pPr>
            <a:endParaRPr lang="da-DK" sz="5400" dirty="0" smtClean="0"/>
          </a:p>
        </p:txBody>
      </p:sp>
    </p:spTree>
    <p:extLst>
      <p:ext uri="{BB962C8B-B14F-4D97-AF65-F5344CB8AC3E}">
        <p14:creationId xmlns:p14="http://schemas.microsoft.com/office/powerpoint/2010/main" val="1980220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5400" dirty="0" smtClean="0"/>
              <a:t>EN FAR   x 10000000000000…..</a:t>
            </a:r>
          </a:p>
          <a:p>
            <a:pPr marL="0" indent="0" algn="ctr">
              <a:buNone/>
            </a:pPr>
            <a:endParaRPr lang="da-DK" sz="5400" dirty="0" smtClean="0"/>
          </a:p>
          <a:p>
            <a:pPr marL="0" indent="0" algn="ctr">
              <a:buNone/>
            </a:pPr>
            <a:r>
              <a:rPr lang="da-DK" sz="5400" smtClean="0"/>
              <a:t>= DEN PERFEKTE </a:t>
            </a:r>
            <a:r>
              <a:rPr lang="da-DK" sz="5400" dirty="0" smtClean="0"/>
              <a:t>FAR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3351872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G:\Mit drev\Arbejde\Projektet\Inspirationsbanken\Dokumenter til inspirationsbanken\Tværkulturelle andagter\Gud som vores far\Billeder til Gud som vores far\Billed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599123"/>
            <a:ext cx="7559040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/>
          <p:cNvSpPr txBox="1"/>
          <p:nvPr/>
        </p:nvSpPr>
        <p:spPr>
          <a:xfrm>
            <a:off x="8098972" y="6204178"/>
            <a:ext cx="17765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Karen </a:t>
            </a:r>
            <a:r>
              <a:rPr lang="da-DK" sz="800" dirty="0" err="1" smtClean="0"/>
              <a:t>Sheets</a:t>
            </a:r>
            <a:r>
              <a:rPr lang="da-DK" sz="800" dirty="0" smtClean="0"/>
              <a:t> de </a:t>
            </a:r>
            <a:r>
              <a:rPr lang="da-DK" sz="800" dirty="0" err="1" smtClean="0"/>
              <a:t>Gracia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4178521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4613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518" y="437882"/>
            <a:ext cx="11140226" cy="60788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3500" dirty="0"/>
              <a:t>Fadervor</a:t>
            </a:r>
          </a:p>
          <a:p>
            <a:pPr marL="0" indent="0" algn="ctr">
              <a:buNone/>
            </a:pPr>
            <a:r>
              <a:rPr lang="da-DK" sz="3500" dirty="0"/>
              <a:t>Du som er i himlene</a:t>
            </a:r>
          </a:p>
          <a:p>
            <a:pPr marL="0" indent="0" algn="ctr">
              <a:buNone/>
            </a:pPr>
            <a:r>
              <a:rPr lang="da-DK" sz="3500" dirty="0"/>
              <a:t>Helliget blive dit navn </a:t>
            </a:r>
            <a:r>
              <a:rPr lang="da-DK" sz="3500" dirty="0" smtClean="0"/>
              <a:t>og </a:t>
            </a:r>
            <a:r>
              <a:rPr lang="da-DK" sz="3500" dirty="0"/>
              <a:t>komme dit rige</a:t>
            </a:r>
          </a:p>
          <a:p>
            <a:pPr marL="0" indent="0" algn="ctr">
              <a:buNone/>
            </a:pPr>
            <a:r>
              <a:rPr lang="da-DK" sz="3500" dirty="0"/>
              <a:t>Ske din vilje som i himlen, </a:t>
            </a:r>
            <a:r>
              <a:rPr lang="da-DK" sz="3500" dirty="0" smtClean="0"/>
              <a:t>således </a:t>
            </a:r>
            <a:r>
              <a:rPr lang="da-DK" sz="3500" dirty="0"/>
              <a:t>også på jorden</a:t>
            </a:r>
          </a:p>
          <a:p>
            <a:pPr marL="0" indent="0" algn="ctr">
              <a:buNone/>
            </a:pPr>
            <a:r>
              <a:rPr lang="da-DK" sz="3500" dirty="0"/>
              <a:t>Giv os i dag vort daglige brød</a:t>
            </a:r>
          </a:p>
          <a:p>
            <a:pPr marL="0" indent="0" algn="ctr">
              <a:buNone/>
            </a:pPr>
            <a:r>
              <a:rPr lang="da-DK" sz="3500" dirty="0" smtClean="0"/>
              <a:t>og </a:t>
            </a:r>
            <a:r>
              <a:rPr lang="da-DK" sz="3500" dirty="0"/>
              <a:t>forlad os vor skyld</a:t>
            </a:r>
          </a:p>
          <a:p>
            <a:pPr marL="0" indent="0" algn="ctr">
              <a:buNone/>
            </a:pPr>
            <a:r>
              <a:rPr lang="da-DK" sz="3500" dirty="0" smtClean="0"/>
              <a:t>som </a:t>
            </a:r>
            <a:r>
              <a:rPr lang="da-DK" sz="3500" dirty="0"/>
              <a:t>også vi forlader vore skyldnere</a:t>
            </a:r>
          </a:p>
          <a:p>
            <a:pPr marL="0" indent="0" algn="ctr">
              <a:buNone/>
            </a:pPr>
            <a:r>
              <a:rPr lang="da-DK" sz="3500" dirty="0"/>
              <a:t>Og led os ikke ind i fristelse, </a:t>
            </a:r>
            <a:r>
              <a:rPr lang="da-DK" sz="3500" dirty="0" smtClean="0"/>
              <a:t>men </a:t>
            </a:r>
            <a:r>
              <a:rPr lang="da-DK" sz="3500" dirty="0"/>
              <a:t>fri os fra det onde</a:t>
            </a:r>
          </a:p>
          <a:p>
            <a:pPr marL="0" indent="0" algn="ctr">
              <a:buNone/>
            </a:pPr>
            <a:r>
              <a:rPr lang="da-DK" sz="3500" dirty="0"/>
              <a:t>For dit er riget og magten og æren i evighed</a:t>
            </a:r>
          </a:p>
          <a:p>
            <a:pPr marL="0" indent="0" algn="ctr">
              <a:buNone/>
            </a:pPr>
            <a:r>
              <a:rPr lang="da-DK" sz="3500" dirty="0" smtClean="0"/>
              <a:t>Amen</a:t>
            </a:r>
            <a:endParaRPr lang="da-DK" sz="3500" dirty="0"/>
          </a:p>
        </p:txBody>
      </p:sp>
    </p:spTree>
    <p:extLst>
      <p:ext uri="{BB962C8B-B14F-4D97-AF65-F5344CB8AC3E}">
        <p14:creationId xmlns:p14="http://schemas.microsoft.com/office/powerpoint/2010/main" val="333222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Jeg er tryg hos dig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dirty="0" smtClean="0"/>
              <a:t>Jeg er tryg hos dig</a:t>
            </a:r>
          </a:p>
          <a:p>
            <a:pPr marL="0" indent="0" algn="ctr">
              <a:buNone/>
            </a:pPr>
            <a:r>
              <a:rPr lang="da-DK" sz="3600" dirty="0" smtClean="0"/>
              <a:t>Jeg må bede til dig</a:t>
            </a:r>
          </a:p>
          <a:p>
            <a:pPr marL="0" indent="0" algn="ctr">
              <a:buNone/>
            </a:pPr>
            <a:r>
              <a:rPr lang="da-DK" sz="3600" dirty="0" smtClean="0"/>
              <a:t>Jeg må lovsynge dit navn</a:t>
            </a:r>
          </a:p>
          <a:p>
            <a:pPr marL="0" indent="0" algn="ctr">
              <a:buNone/>
            </a:pPr>
            <a:r>
              <a:rPr lang="da-DK" sz="3600" dirty="0" smtClean="0"/>
              <a:t>Du har tid til mig</a:t>
            </a:r>
          </a:p>
          <a:p>
            <a:pPr marL="0" indent="0" algn="ctr">
              <a:buNone/>
            </a:pPr>
            <a:r>
              <a:rPr lang="da-DK" sz="3600" dirty="0" smtClean="0"/>
              <a:t>Når jeg søger dig</a:t>
            </a:r>
          </a:p>
          <a:p>
            <a:pPr marL="0" indent="0" algn="ctr">
              <a:buNone/>
            </a:pPr>
            <a:r>
              <a:rPr lang="da-DK" sz="3600" dirty="0" smtClean="0"/>
              <a:t>Min Herre, min Gud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641117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</a:t>
            </a:r>
            <a:r>
              <a:rPr lang="da-DK" dirty="0" smtClean="0"/>
              <a:t>or </a:t>
            </a:r>
            <a:r>
              <a:rPr lang="da-DK" dirty="0"/>
              <a:t>Gud er så stor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/>
              <a:t>V</a:t>
            </a:r>
            <a:r>
              <a:rPr lang="da-DK" sz="3200" dirty="0" smtClean="0"/>
              <a:t>or </a:t>
            </a:r>
            <a:r>
              <a:rPr lang="da-DK" sz="3200" dirty="0"/>
              <a:t>Gud er så </a:t>
            </a:r>
            <a:r>
              <a:rPr lang="da-DK" sz="3200" dirty="0" smtClean="0"/>
              <a:t>stor!</a:t>
            </a:r>
          </a:p>
          <a:p>
            <a:pPr marL="0" indent="0" algn="ctr">
              <a:buNone/>
            </a:pPr>
            <a:r>
              <a:rPr lang="da-DK" sz="3200" dirty="0" smtClean="0"/>
              <a:t>Så stærk og så mægtig</a:t>
            </a:r>
          </a:p>
          <a:p>
            <a:pPr marL="0" indent="0" algn="ctr">
              <a:buNone/>
            </a:pPr>
            <a:r>
              <a:rPr lang="da-DK" sz="3200" dirty="0" smtClean="0"/>
              <a:t>Der</a:t>
            </a:r>
            <a:r>
              <a:rPr lang="da-DK" sz="3200" dirty="0"/>
              <a:t> </a:t>
            </a:r>
            <a:r>
              <a:rPr lang="da-DK" sz="3200" dirty="0" smtClean="0"/>
              <a:t>er intet umuligt for Ham (klap klap)</a:t>
            </a:r>
          </a:p>
          <a:p>
            <a:pPr marL="0" indent="0" algn="ctr">
              <a:buNone/>
            </a:pPr>
            <a:endParaRPr lang="da-DK" sz="3200" dirty="0"/>
          </a:p>
          <a:p>
            <a:pPr marL="0" indent="0" algn="ctr">
              <a:buNone/>
            </a:pPr>
            <a:r>
              <a:rPr lang="da-DK" sz="3200" dirty="0"/>
              <a:t>V</a:t>
            </a:r>
            <a:r>
              <a:rPr lang="da-DK" sz="3200" dirty="0" smtClean="0"/>
              <a:t>or </a:t>
            </a:r>
            <a:r>
              <a:rPr lang="da-DK" sz="3200" dirty="0"/>
              <a:t>Gud er så stor!</a:t>
            </a:r>
          </a:p>
          <a:p>
            <a:pPr marL="0" indent="0" algn="ctr">
              <a:buNone/>
            </a:pPr>
            <a:r>
              <a:rPr lang="da-DK" sz="3200" dirty="0"/>
              <a:t>Så stærk og så mægtig</a:t>
            </a:r>
          </a:p>
          <a:p>
            <a:pPr marL="0" indent="0" algn="ctr">
              <a:buNone/>
            </a:pPr>
            <a:r>
              <a:rPr lang="da-DK" sz="3200" dirty="0"/>
              <a:t>Der er intet umuligt for Ham (klap klap)</a:t>
            </a:r>
          </a:p>
          <a:p>
            <a:pPr marL="0" indent="0" algn="ctr">
              <a:buNone/>
            </a:pP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710703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 smtClean="0"/>
              <a:t>Hans hænder har skabt</a:t>
            </a:r>
          </a:p>
          <a:p>
            <a:pPr marL="0" indent="0" algn="ctr">
              <a:buNone/>
            </a:pPr>
            <a:r>
              <a:rPr lang="da-DK" sz="3200" dirty="0"/>
              <a:t>h</a:t>
            </a:r>
            <a:r>
              <a:rPr lang="da-DK" sz="3200" dirty="0" smtClean="0"/>
              <a:t>vert bjerg og hver dal</a:t>
            </a:r>
          </a:p>
          <a:p>
            <a:pPr marL="0" indent="0" algn="ctr">
              <a:buNone/>
            </a:pPr>
            <a:r>
              <a:rPr lang="da-DK" sz="3200" dirty="0"/>
              <a:t>h</a:t>
            </a:r>
            <a:r>
              <a:rPr lang="da-DK" sz="3200" dirty="0" smtClean="0"/>
              <a:t>vert hav og hver eneste stjerne (uh uh!)</a:t>
            </a:r>
          </a:p>
          <a:p>
            <a:pPr marL="0" indent="0" algn="ctr">
              <a:buNone/>
            </a:pPr>
            <a:endParaRPr lang="da-DK" sz="3200" dirty="0"/>
          </a:p>
          <a:p>
            <a:pPr marL="0" indent="0" algn="ctr">
              <a:buNone/>
            </a:pPr>
            <a:r>
              <a:rPr lang="da-DK" sz="3200" dirty="0"/>
              <a:t>V</a:t>
            </a:r>
            <a:r>
              <a:rPr lang="da-DK" sz="3200" dirty="0" smtClean="0"/>
              <a:t>or </a:t>
            </a:r>
            <a:r>
              <a:rPr lang="da-DK" sz="3200" dirty="0"/>
              <a:t>Gud er så stor!</a:t>
            </a:r>
          </a:p>
          <a:p>
            <a:pPr marL="0" indent="0" algn="ctr">
              <a:buNone/>
            </a:pPr>
            <a:r>
              <a:rPr lang="da-DK" sz="3200" dirty="0"/>
              <a:t>Så stærk og så mægtig</a:t>
            </a:r>
          </a:p>
          <a:p>
            <a:pPr marL="0" indent="0" algn="ctr">
              <a:buNone/>
            </a:pPr>
            <a:r>
              <a:rPr lang="da-DK" sz="3200" dirty="0"/>
              <a:t>Der er intet umuligt for Ham (klap klap)</a:t>
            </a:r>
          </a:p>
          <a:p>
            <a:pPr marL="0" indent="0" algn="ctr">
              <a:buNone/>
            </a:pPr>
            <a:endParaRPr lang="da-DK" sz="3200" dirty="0"/>
          </a:p>
          <a:p>
            <a:pPr marL="0" indent="0" algn="ctr">
              <a:buNone/>
            </a:pP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64898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Jeg er tryg hos dig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dirty="0" smtClean="0"/>
              <a:t>Jeg er tryg hos dig</a:t>
            </a:r>
          </a:p>
          <a:p>
            <a:pPr marL="0" indent="0" algn="ctr">
              <a:buNone/>
            </a:pPr>
            <a:r>
              <a:rPr lang="da-DK" sz="3600" dirty="0" smtClean="0"/>
              <a:t>Jeg må bede til dig</a:t>
            </a:r>
          </a:p>
          <a:p>
            <a:pPr marL="0" indent="0" algn="ctr">
              <a:buNone/>
            </a:pPr>
            <a:r>
              <a:rPr lang="da-DK" sz="3600" dirty="0" smtClean="0"/>
              <a:t>Jeg må lovsynge dit navn</a:t>
            </a:r>
          </a:p>
          <a:p>
            <a:pPr marL="0" indent="0" algn="ctr">
              <a:buNone/>
            </a:pPr>
            <a:r>
              <a:rPr lang="da-DK" sz="3600" dirty="0" smtClean="0"/>
              <a:t>Du har tid til mig</a:t>
            </a:r>
          </a:p>
          <a:p>
            <a:pPr marL="0" indent="0" algn="ctr">
              <a:buNone/>
            </a:pPr>
            <a:r>
              <a:rPr lang="da-DK" sz="3600" dirty="0" smtClean="0"/>
              <a:t>Når jeg søger dig</a:t>
            </a:r>
          </a:p>
          <a:p>
            <a:pPr marL="0" indent="0" algn="ctr">
              <a:buNone/>
            </a:pPr>
            <a:r>
              <a:rPr lang="da-DK" sz="3600" dirty="0" smtClean="0"/>
              <a:t>Min Herre, min Gud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619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</a:t>
            </a:r>
            <a:r>
              <a:rPr lang="da-DK" dirty="0" smtClean="0"/>
              <a:t>or </a:t>
            </a:r>
            <a:r>
              <a:rPr lang="da-DK" dirty="0"/>
              <a:t>Gud er så stor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/>
              <a:t>V</a:t>
            </a:r>
            <a:r>
              <a:rPr lang="da-DK" sz="3200" dirty="0" smtClean="0"/>
              <a:t>or </a:t>
            </a:r>
            <a:r>
              <a:rPr lang="da-DK" sz="3200" dirty="0"/>
              <a:t>Gud er så </a:t>
            </a:r>
            <a:r>
              <a:rPr lang="da-DK" sz="3200" dirty="0" smtClean="0"/>
              <a:t>stor!</a:t>
            </a:r>
          </a:p>
          <a:p>
            <a:pPr marL="0" indent="0" algn="ctr">
              <a:buNone/>
            </a:pPr>
            <a:r>
              <a:rPr lang="da-DK" sz="3200" dirty="0" smtClean="0"/>
              <a:t>Så stærk og så mægtig</a:t>
            </a:r>
          </a:p>
          <a:p>
            <a:pPr marL="0" indent="0" algn="ctr">
              <a:buNone/>
            </a:pPr>
            <a:r>
              <a:rPr lang="da-DK" sz="3200" dirty="0" smtClean="0"/>
              <a:t>Der</a:t>
            </a:r>
            <a:r>
              <a:rPr lang="da-DK" sz="3200" dirty="0"/>
              <a:t> </a:t>
            </a:r>
            <a:r>
              <a:rPr lang="da-DK" sz="3200" dirty="0" smtClean="0"/>
              <a:t>er intet umuligt for Ham (klap klap)</a:t>
            </a:r>
          </a:p>
          <a:p>
            <a:pPr marL="0" indent="0" algn="ctr">
              <a:buNone/>
            </a:pPr>
            <a:endParaRPr lang="da-DK" sz="3200" dirty="0"/>
          </a:p>
          <a:p>
            <a:pPr marL="0" indent="0" algn="ctr">
              <a:buNone/>
            </a:pPr>
            <a:r>
              <a:rPr lang="da-DK" sz="3200" dirty="0"/>
              <a:t>V</a:t>
            </a:r>
            <a:r>
              <a:rPr lang="da-DK" sz="3200" dirty="0" smtClean="0"/>
              <a:t>or </a:t>
            </a:r>
            <a:r>
              <a:rPr lang="da-DK" sz="3200" dirty="0"/>
              <a:t>Gud er så stor!</a:t>
            </a:r>
          </a:p>
          <a:p>
            <a:pPr marL="0" indent="0" algn="ctr">
              <a:buNone/>
            </a:pPr>
            <a:r>
              <a:rPr lang="da-DK" sz="3200" dirty="0"/>
              <a:t>Så stærk og så mægtig</a:t>
            </a:r>
          </a:p>
          <a:p>
            <a:pPr marL="0" indent="0" algn="ctr">
              <a:buNone/>
            </a:pPr>
            <a:r>
              <a:rPr lang="da-DK" sz="3200" dirty="0"/>
              <a:t>Der er intet umuligt for Ham (klap klap)</a:t>
            </a:r>
          </a:p>
          <a:p>
            <a:pPr marL="0" indent="0" algn="ctr">
              <a:buNone/>
            </a:pP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7514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 smtClean="0"/>
              <a:t>Hans hænder har skabt</a:t>
            </a:r>
          </a:p>
          <a:p>
            <a:pPr marL="0" indent="0" algn="ctr">
              <a:buNone/>
            </a:pPr>
            <a:r>
              <a:rPr lang="da-DK" sz="3200" dirty="0"/>
              <a:t>h</a:t>
            </a:r>
            <a:r>
              <a:rPr lang="da-DK" sz="3200" dirty="0" smtClean="0"/>
              <a:t>vert bjerg og hver dal</a:t>
            </a:r>
          </a:p>
          <a:p>
            <a:pPr marL="0" indent="0" algn="ctr">
              <a:buNone/>
            </a:pPr>
            <a:r>
              <a:rPr lang="da-DK" sz="3200" dirty="0"/>
              <a:t>h</a:t>
            </a:r>
            <a:r>
              <a:rPr lang="da-DK" sz="3200" dirty="0" smtClean="0"/>
              <a:t>vert hav og hver eneste stjerne (uh uh!)</a:t>
            </a:r>
          </a:p>
          <a:p>
            <a:pPr marL="0" indent="0" algn="ctr">
              <a:buNone/>
            </a:pPr>
            <a:endParaRPr lang="da-DK" sz="3200" dirty="0"/>
          </a:p>
          <a:p>
            <a:pPr marL="0" indent="0" algn="ctr">
              <a:buNone/>
            </a:pPr>
            <a:r>
              <a:rPr lang="da-DK" sz="3200" dirty="0"/>
              <a:t>V</a:t>
            </a:r>
            <a:r>
              <a:rPr lang="da-DK" sz="3200" dirty="0" smtClean="0"/>
              <a:t>or </a:t>
            </a:r>
            <a:r>
              <a:rPr lang="da-DK" sz="3200" dirty="0"/>
              <a:t>Gud er så stor!</a:t>
            </a:r>
          </a:p>
          <a:p>
            <a:pPr marL="0" indent="0" algn="ctr">
              <a:buNone/>
            </a:pPr>
            <a:r>
              <a:rPr lang="da-DK" sz="3200" dirty="0"/>
              <a:t>Så stærk og så mægtig</a:t>
            </a:r>
          </a:p>
          <a:p>
            <a:pPr marL="0" indent="0" algn="ctr">
              <a:buNone/>
            </a:pPr>
            <a:r>
              <a:rPr lang="da-DK" sz="3200" dirty="0"/>
              <a:t>Der er intet umuligt for Ham (klap klap)</a:t>
            </a:r>
          </a:p>
          <a:p>
            <a:pPr marL="0" indent="0" algn="ctr">
              <a:buNone/>
            </a:pPr>
            <a:endParaRPr lang="da-DK" sz="3200" dirty="0"/>
          </a:p>
          <a:p>
            <a:pPr marL="0" indent="0" algn="ctr">
              <a:buNone/>
            </a:pP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5342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5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53767"/>
            <a:ext cx="10515600" cy="1325563"/>
          </a:xfrm>
        </p:spPr>
        <p:txBody>
          <a:bodyPr/>
          <a:lstStyle/>
          <a:p>
            <a:pPr algn="ctr"/>
            <a:r>
              <a:rPr lang="da-DK" dirty="0" smtClean="0"/>
              <a:t>GUD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40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3" y="200908"/>
            <a:ext cx="4488975" cy="2979557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3853542" y="3180464"/>
            <a:ext cx="1308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Matt </a:t>
            </a:r>
            <a:r>
              <a:rPr lang="da-DK" sz="800" dirty="0" err="1" smtClean="0"/>
              <a:t>Jiggins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7510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3" y="200908"/>
            <a:ext cx="4488975" cy="2979557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3853542" y="3180464"/>
            <a:ext cx="1308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Matt </a:t>
            </a:r>
            <a:r>
              <a:rPr lang="da-DK" sz="800" dirty="0" err="1" smtClean="0"/>
              <a:t>Jiggins</a:t>
            </a:r>
            <a:r>
              <a:rPr lang="da-DK" sz="800" dirty="0" smtClean="0"/>
              <a:t>, Flickr.com</a:t>
            </a:r>
            <a:endParaRPr lang="da-DK" sz="8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5" y="3580477"/>
            <a:ext cx="3977464" cy="2653303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3513909" y="623378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© Jason Train, Flickr.com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7569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531</Words>
  <Application>Microsoft Office PowerPoint</Application>
  <PresentationFormat>Widescreen</PresentationFormat>
  <Paragraphs>100</Paragraphs>
  <Slides>29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Office-tema</vt:lpstr>
      <vt:lpstr>Gud er vores Far</vt:lpstr>
      <vt:lpstr>Guds kærlighed er rundt om mig</vt:lpstr>
      <vt:lpstr>Jeg er tryg hos dig</vt:lpstr>
      <vt:lpstr>Vor Gud er så stor</vt:lpstr>
      <vt:lpstr>PowerPoint-præsentation</vt:lpstr>
      <vt:lpstr>PowerPoint-præsentation</vt:lpstr>
      <vt:lpstr>GUD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GUD</vt:lpstr>
      <vt:lpstr>PowerPoint-præsentation</vt:lpstr>
      <vt:lpstr>PowerPoint-præsentation</vt:lpstr>
      <vt:lpstr>PowerPoint-præsentation</vt:lpstr>
      <vt:lpstr>Vor Fader. Du som er i Himlene</vt:lpstr>
      <vt:lpstr>En far opdrager sit barn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Jeg er tryg hos dig</vt:lpstr>
      <vt:lpstr>Vor Gud er så stor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JEL</dc:creator>
  <cp:lastModifiedBy>JEL</cp:lastModifiedBy>
  <cp:revision>15</cp:revision>
  <dcterms:created xsi:type="dcterms:W3CDTF">2020-03-23T10:39:19Z</dcterms:created>
  <dcterms:modified xsi:type="dcterms:W3CDTF">2020-03-24T10:25:36Z</dcterms:modified>
</cp:coreProperties>
</file>