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303" r:id="rId4"/>
    <p:sldId id="262" r:id="rId5"/>
    <p:sldId id="293" r:id="rId6"/>
    <p:sldId id="273" r:id="rId7"/>
    <p:sldId id="292" r:id="rId8"/>
    <p:sldId id="294" r:id="rId9"/>
    <p:sldId id="295" r:id="rId10"/>
    <p:sldId id="296" r:id="rId11"/>
    <p:sldId id="302" r:id="rId12"/>
    <p:sldId id="298" r:id="rId13"/>
    <p:sldId id="300" r:id="rId14"/>
    <p:sldId id="299" r:id="rId15"/>
    <p:sldId id="282" r:id="rId16"/>
    <p:sldId id="283" r:id="rId17"/>
    <p:sldId id="304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FF69F-D546-45B5-8876-0B4581DEE17E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CA11A-BB8B-4DF8-BE37-D0B5082795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8645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349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869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46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005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884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10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82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8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59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027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949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844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C7AF0-F6F4-4793-83C1-B2D1E6FA6C68}" type="datetimeFigureOut">
              <a:rPr lang="da-DK" smtClean="0"/>
              <a:t>24-03-2020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95A24-0B18-46AB-A64F-EFFE47FFF7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31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Hvad er bøn?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136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Svarer Gud </a:t>
            </a:r>
            <a:r>
              <a:rPr lang="da-DK" dirty="0" smtClean="0"/>
              <a:t>på vores </a:t>
            </a:r>
            <a:r>
              <a:rPr lang="da-DK" dirty="0" smtClean="0"/>
              <a:t>bøn?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/>
              <a:t>Sommetider siger Gud ja, når jeg </a:t>
            </a:r>
            <a:r>
              <a:rPr lang="da-DK" sz="3600" dirty="0" err="1"/>
              <a:t>be’r</a:t>
            </a:r>
            <a:endParaRPr lang="da-DK" sz="3600" dirty="0"/>
          </a:p>
          <a:p>
            <a:pPr marL="0" indent="0" algn="ctr">
              <a:buNone/>
            </a:pPr>
            <a:r>
              <a:rPr lang="da-DK" sz="3600" dirty="0"/>
              <a:t>Sommetider siger Gud vent, når jeg </a:t>
            </a:r>
            <a:r>
              <a:rPr lang="da-DK" sz="3600" dirty="0" err="1"/>
              <a:t>be’r</a:t>
            </a:r>
            <a:endParaRPr lang="da-DK" sz="3600" dirty="0"/>
          </a:p>
          <a:p>
            <a:pPr marL="0" indent="0" algn="ctr">
              <a:buNone/>
            </a:pPr>
            <a:r>
              <a:rPr lang="da-DK" sz="3600" dirty="0"/>
              <a:t>Sommetider siger Gud nej, kun fordi han elsker mig</a:t>
            </a:r>
          </a:p>
          <a:p>
            <a:pPr marL="0" indent="0" algn="ctr">
              <a:buNone/>
            </a:pPr>
            <a:r>
              <a:rPr lang="da-DK" sz="3600" dirty="0"/>
              <a:t>Men jeg ved, han altid svarer, når jeg </a:t>
            </a:r>
            <a:r>
              <a:rPr lang="da-DK" sz="3600" dirty="0" err="1"/>
              <a:t>be’r</a:t>
            </a:r>
            <a:endParaRPr lang="da-DK" sz="3600" dirty="0"/>
          </a:p>
          <a:p>
            <a:pPr marL="0" indent="0">
              <a:buNone/>
            </a:pP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9587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1263" y="1945731"/>
            <a:ext cx="10515600" cy="1325563"/>
          </a:xfrm>
        </p:spPr>
        <p:txBody>
          <a:bodyPr/>
          <a:lstStyle/>
          <a:p>
            <a:pPr algn="ctr"/>
            <a:r>
              <a:rPr lang="da-DK" dirty="0"/>
              <a:t>Gud har styr på det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– </a:t>
            </a:r>
            <a:r>
              <a:rPr lang="da-DK" dirty="0"/>
              <a:t>også selvom vi ikke altid kan se det</a:t>
            </a:r>
          </a:p>
        </p:txBody>
      </p:sp>
    </p:spTree>
    <p:extLst>
      <p:ext uri="{BB962C8B-B14F-4D97-AF65-F5344CB8AC3E}">
        <p14:creationId xmlns:p14="http://schemas.microsoft.com/office/powerpoint/2010/main" val="23367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da-DK" dirty="0"/>
              <a:t>Lige nu gider jeg ikke at snakke med dig.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Undskyld.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97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da-DK" dirty="0"/>
              <a:t>Lige nu gider jeg ikke at snakke med dig.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Undskyld.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0" y="1825625"/>
            <a:ext cx="6614160" cy="4687786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8070668" y="6513411"/>
            <a:ext cx="13324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© Simon James, Flickr.com</a:t>
            </a:r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31781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27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518" y="437882"/>
            <a:ext cx="11140226" cy="60788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3500" dirty="0"/>
              <a:t>Fadervor</a:t>
            </a:r>
          </a:p>
          <a:p>
            <a:pPr marL="0" indent="0" algn="ctr">
              <a:buNone/>
            </a:pPr>
            <a:r>
              <a:rPr lang="da-DK" sz="3500" dirty="0"/>
              <a:t>Du som er i himlene</a:t>
            </a:r>
          </a:p>
          <a:p>
            <a:pPr marL="0" indent="0" algn="ctr">
              <a:buNone/>
            </a:pPr>
            <a:r>
              <a:rPr lang="da-DK" sz="3500" dirty="0"/>
              <a:t>Helliget blive dit navn </a:t>
            </a:r>
            <a:r>
              <a:rPr lang="da-DK" sz="3500" dirty="0" smtClean="0"/>
              <a:t>og </a:t>
            </a:r>
            <a:r>
              <a:rPr lang="da-DK" sz="3500" dirty="0"/>
              <a:t>komme dit rige</a:t>
            </a:r>
          </a:p>
          <a:p>
            <a:pPr marL="0" indent="0" algn="ctr">
              <a:buNone/>
            </a:pPr>
            <a:r>
              <a:rPr lang="da-DK" sz="3500" dirty="0"/>
              <a:t>Ske din vilje som i himlen, </a:t>
            </a:r>
            <a:r>
              <a:rPr lang="da-DK" sz="3500" dirty="0" smtClean="0"/>
              <a:t>således </a:t>
            </a:r>
            <a:r>
              <a:rPr lang="da-DK" sz="3500" dirty="0"/>
              <a:t>også på jorden</a:t>
            </a:r>
          </a:p>
          <a:p>
            <a:pPr marL="0" indent="0" algn="ctr">
              <a:buNone/>
            </a:pPr>
            <a:r>
              <a:rPr lang="da-DK" sz="3500" dirty="0"/>
              <a:t>Giv os i dag vort daglige brød</a:t>
            </a:r>
          </a:p>
          <a:p>
            <a:pPr marL="0" indent="0" algn="ctr">
              <a:buNone/>
            </a:pPr>
            <a:r>
              <a:rPr lang="da-DK" sz="3500" dirty="0" smtClean="0"/>
              <a:t>og </a:t>
            </a:r>
            <a:r>
              <a:rPr lang="da-DK" sz="3500" dirty="0"/>
              <a:t>forlad os vor skyld</a:t>
            </a:r>
          </a:p>
          <a:p>
            <a:pPr marL="0" indent="0" algn="ctr">
              <a:buNone/>
            </a:pPr>
            <a:r>
              <a:rPr lang="da-DK" sz="3500" dirty="0" smtClean="0"/>
              <a:t>som </a:t>
            </a:r>
            <a:r>
              <a:rPr lang="da-DK" sz="3500" dirty="0"/>
              <a:t>også vi forlader vore skyldnere</a:t>
            </a:r>
          </a:p>
          <a:p>
            <a:pPr marL="0" indent="0" algn="ctr">
              <a:buNone/>
            </a:pPr>
            <a:r>
              <a:rPr lang="da-DK" sz="3500" dirty="0"/>
              <a:t>Og led os ikke ind i fristelse, </a:t>
            </a:r>
            <a:r>
              <a:rPr lang="da-DK" sz="3500" dirty="0" smtClean="0"/>
              <a:t>men </a:t>
            </a:r>
            <a:r>
              <a:rPr lang="da-DK" sz="3500" dirty="0"/>
              <a:t>fri os fra det onde</a:t>
            </a:r>
          </a:p>
          <a:p>
            <a:pPr marL="0" indent="0" algn="ctr">
              <a:buNone/>
            </a:pPr>
            <a:r>
              <a:rPr lang="da-DK" sz="3500" dirty="0"/>
              <a:t>For dit er riget og magten og æren i evighed</a:t>
            </a:r>
          </a:p>
          <a:p>
            <a:pPr marL="0" indent="0" algn="ctr">
              <a:buNone/>
            </a:pPr>
            <a:r>
              <a:rPr lang="da-DK" sz="3500" dirty="0" smtClean="0"/>
              <a:t>Amen</a:t>
            </a:r>
            <a:endParaRPr lang="da-DK" sz="3500" dirty="0"/>
          </a:p>
        </p:txBody>
      </p:sp>
    </p:spTree>
    <p:extLst>
      <p:ext uri="{BB962C8B-B14F-4D97-AF65-F5344CB8AC3E}">
        <p14:creationId xmlns:p14="http://schemas.microsoft.com/office/powerpoint/2010/main" val="1778189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Jeg er tryg hos dig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Jeg er tryg hos dig</a:t>
            </a:r>
          </a:p>
          <a:p>
            <a:pPr marL="0" indent="0" algn="ctr">
              <a:buNone/>
            </a:pPr>
            <a:r>
              <a:rPr lang="da-DK" sz="3600" dirty="0" smtClean="0"/>
              <a:t>Jeg må bede til dig</a:t>
            </a:r>
          </a:p>
          <a:p>
            <a:pPr marL="0" indent="0" algn="ctr">
              <a:buNone/>
            </a:pPr>
            <a:r>
              <a:rPr lang="da-DK" sz="3600" dirty="0" smtClean="0"/>
              <a:t>Jeg må lovsynge dit navn</a:t>
            </a:r>
          </a:p>
          <a:p>
            <a:pPr marL="0" indent="0" algn="ctr">
              <a:buNone/>
            </a:pPr>
            <a:r>
              <a:rPr lang="da-DK" sz="3600" dirty="0" smtClean="0"/>
              <a:t>Du har tid til mig</a:t>
            </a:r>
          </a:p>
          <a:p>
            <a:pPr marL="0" indent="0" algn="ctr">
              <a:buNone/>
            </a:pPr>
            <a:r>
              <a:rPr lang="da-DK" sz="3600" dirty="0" smtClean="0"/>
              <a:t>Når jeg søger dig</a:t>
            </a:r>
          </a:p>
          <a:p>
            <a:pPr marL="0" indent="0" algn="ctr">
              <a:buNone/>
            </a:pPr>
            <a:r>
              <a:rPr lang="da-DK" sz="3600" dirty="0" smtClean="0"/>
              <a:t>Min Herre, min Gud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19139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Sommetider siger Gud ja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Sommetider siger Gud ja, når jeg </a:t>
            </a:r>
            <a:r>
              <a:rPr lang="da-DK" sz="3600" dirty="0" err="1" smtClean="0"/>
              <a:t>be’r</a:t>
            </a:r>
            <a:endParaRPr lang="da-DK" sz="3600" dirty="0" smtClean="0"/>
          </a:p>
          <a:p>
            <a:pPr marL="0" indent="0" algn="ctr">
              <a:buNone/>
            </a:pPr>
            <a:r>
              <a:rPr lang="da-DK" sz="3600" dirty="0" smtClean="0"/>
              <a:t>Sommetider siger Gud vent, når jeg </a:t>
            </a:r>
            <a:r>
              <a:rPr lang="da-DK" sz="3600" dirty="0" err="1" smtClean="0"/>
              <a:t>be’r</a:t>
            </a:r>
            <a:endParaRPr lang="da-DK" sz="3600" dirty="0" smtClean="0"/>
          </a:p>
          <a:p>
            <a:pPr marL="0" indent="0" algn="ctr">
              <a:buNone/>
            </a:pPr>
            <a:r>
              <a:rPr lang="da-DK" sz="3600" dirty="0" smtClean="0"/>
              <a:t>Sommetider siger Gud nej, kun fordi han elsker mig</a:t>
            </a:r>
          </a:p>
          <a:p>
            <a:pPr marL="0" indent="0" algn="ctr">
              <a:buNone/>
            </a:pPr>
            <a:r>
              <a:rPr lang="da-DK" sz="3600" dirty="0" smtClean="0"/>
              <a:t>Men jeg ved, han altid svarer, når jeg </a:t>
            </a:r>
            <a:r>
              <a:rPr lang="da-DK" sz="3600" dirty="0" err="1" smtClean="0"/>
              <a:t>be’r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426268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Jeg er tryg hos dig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Jeg er tryg hos dig</a:t>
            </a:r>
          </a:p>
          <a:p>
            <a:pPr marL="0" indent="0" algn="ctr">
              <a:buNone/>
            </a:pPr>
            <a:r>
              <a:rPr lang="da-DK" sz="3600" dirty="0" smtClean="0"/>
              <a:t>Jeg må bede til dig</a:t>
            </a:r>
          </a:p>
          <a:p>
            <a:pPr marL="0" indent="0" algn="ctr">
              <a:buNone/>
            </a:pPr>
            <a:r>
              <a:rPr lang="da-DK" sz="3600" dirty="0" smtClean="0"/>
              <a:t>Jeg må lovsynge dit navn</a:t>
            </a:r>
          </a:p>
          <a:p>
            <a:pPr marL="0" indent="0" algn="ctr">
              <a:buNone/>
            </a:pPr>
            <a:r>
              <a:rPr lang="da-DK" sz="3600" dirty="0" smtClean="0"/>
              <a:t>Du har tid til mig</a:t>
            </a:r>
          </a:p>
          <a:p>
            <a:pPr marL="0" indent="0" algn="ctr">
              <a:buNone/>
            </a:pPr>
            <a:r>
              <a:rPr lang="da-DK" sz="3600" dirty="0" smtClean="0"/>
              <a:t>Når jeg søger dig</a:t>
            </a:r>
          </a:p>
          <a:p>
            <a:pPr marL="0" indent="0" algn="ctr">
              <a:buNone/>
            </a:pPr>
            <a:r>
              <a:rPr lang="da-DK" sz="3600" dirty="0" smtClean="0"/>
              <a:t>Min Herre, min Gud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222053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Sommetider siger Gud ja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Sommetider siger Gud ja, når jeg </a:t>
            </a:r>
            <a:r>
              <a:rPr lang="da-DK" sz="3600" dirty="0" err="1" smtClean="0"/>
              <a:t>be’r</a:t>
            </a:r>
            <a:endParaRPr lang="da-DK" sz="3600" dirty="0" smtClean="0"/>
          </a:p>
          <a:p>
            <a:pPr marL="0" indent="0" algn="ctr">
              <a:buNone/>
            </a:pPr>
            <a:r>
              <a:rPr lang="da-DK" sz="3600" dirty="0" smtClean="0"/>
              <a:t>Sommetider siger Gud vent, når jeg </a:t>
            </a:r>
            <a:r>
              <a:rPr lang="da-DK" sz="3600" dirty="0" err="1" smtClean="0"/>
              <a:t>be’r</a:t>
            </a:r>
            <a:endParaRPr lang="da-DK" sz="3600" dirty="0" smtClean="0"/>
          </a:p>
          <a:p>
            <a:pPr marL="0" indent="0" algn="ctr">
              <a:buNone/>
            </a:pPr>
            <a:r>
              <a:rPr lang="da-DK" sz="3600" dirty="0" smtClean="0"/>
              <a:t>Sommetider siger Gud nej, kun fordi han elsker mig</a:t>
            </a:r>
          </a:p>
          <a:p>
            <a:pPr marL="0" indent="0" algn="ctr">
              <a:buNone/>
            </a:pPr>
            <a:r>
              <a:rPr lang="da-DK" sz="3600" dirty="0" smtClean="0"/>
              <a:t>Men jeg ved, han altid svarer, når jeg </a:t>
            </a:r>
            <a:r>
              <a:rPr lang="da-DK" sz="3600" dirty="0" err="1" smtClean="0"/>
              <a:t>be’r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82820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297" y="389631"/>
            <a:ext cx="10515600" cy="770425"/>
          </a:xfrm>
        </p:spPr>
        <p:txBody>
          <a:bodyPr/>
          <a:lstStyle/>
          <a:p>
            <a:r>
              <a:rPr lang="da-DK" dirty="0" smtClean="0"/>
              <a:t>Forskellige måder at bede til Gud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27" y="3894479"/>
            <a:ext cx="3865628" cy="258997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3056710" y="6478248"/>
            <a:ext cx="1270745" cy="222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© Loren Kerns, Flickr.com</a:t>
            </a:r>
            <a:endParaRPr lang="da-DK" sz="800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719" y="3990878"/>
            <a:ext cx="3405758" cy="2271926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6727372" y="6262804"/>
            <a:ext cx="1314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© </a:t>
            </a:r>
            <a:r>
              <a:rPr lang="da-DK" sz="800" dirty="0" err="1" smtClean="0"/>
              <a:t>Stock</a:t>
            </a:r>
            <a:r>
              <a:rPr lang="da-DK" sz="800" dirty="0" smtClean="0"/>
              <a:t> </a:t>
            </a:r>
            <a:r>
              <a:rPr lang="da-DK" sz="800" dirty="0" err="1" smtClean="0"/>
              <a:t>Catalog</a:t>
            </a:r>
            <a:r>
              <a:rPr lang="da-DK" sz="800" dirty="0" smtClean="0"/>
              <a:t>, flickr.com</a:t>
            </a:r>
            <a:endParaRPr lang="da-DK" sz="800" dirty="0"/>
          </a:p>
        </p:txBody>
      </p:sp>
      <p:sp>
        <p:nvSpPr>
          <p:cNvPr id="9" name="Tekstfelt 8"/>
          <p:cNvSpPr txBox="1"/>
          <p:nvPr/>
        </p:nvSpPr>
        <p:spPr>
          <a:xfrm>
            <a:off x="10490174" y="4182484"/>
            <a:ext cx="1350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© Charles </a:t>
            </a:r>
            <a:r>
              <a:rPr lang="da-DK" sz="800" dirty="0" err="1" smtClean="0"/>
              <a:t>Clegg</a:t>
            </a:r>
            <a:r>
              <a:rPr lang="da-DK" sz="800" dirty="0" smtClean="0"/>
              <a:t>, flickr.com</a:t>
            </a:r>
            <a:endParaRPr lang="da-DK" sz="800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22" b="55138"/>
          <a:stretch/>
        </p:blipFill>
        <p:spPr>
          <a:xfrm>
            <a:off x="8605641" y="2023425"/>
            <a:ext cx="3241167" cy="2174851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343" y="4506508"/>
            <a:ext cx="3221764" cy="1915317"/>
          </a:xfrm>
          <a:prstGeom prst="rect">
            <a:avLst/>
          </a:prstGeom>
        </p:spPr>
      </p:pic>
      <p:sp>
        <p:nvSpPr>
          <p:cNvPr id="19" name="Tekstfelt 18"/>
          <p:cNvSpPr txBox="1"/>
          <p:nvPr/>
        </p:nvSpPr>
        <p:spPr>
          <a:xfrm>
            <a:off x="10280469" y="6421825"/>
            <a:ext cx="15566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© Mustafa </a:t>
            </a:r>
            <a:r>
              <a:rPr lang="da-DK" sz="800" dirty="0" err="1" smtClean="0"/>
              <a:t>Aydinol</a:t>
            </a:r>
            <a:r>
              <a:rPr lang="da-DK" sz="800" dirty="0" smtClean="0"/>
              <a:t>, flickr.com</a:t>
            </a:r>
            <a:endParaRPr lang="da-DK" sz="800" dirty="0"/>
          </a:p>
        </p:txBody>
      </p:sp>
      <p:sp>
        <p:nvSpPr>
          <p:cNvPr id="20" name="Tekstfelt 19"/>
          <p:cNvSpPr txBox="1"/>
          <p:nvPr/>
        </p:nvSpPr>
        <p:spPr>
          <a:xfrm>
            <a:off x="9605201" y="1721680"/>
            <a:ext cx="1350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© </a:t>
            </a:r>
            <a:r>
              <a:rPr lang="da-DK" sz="800" dirty="0" err="1" smtClean="0"/>
              <a:t>Artotem</a:t>
            </a:r>
            <a:r>
              <a:rPr lang="da-DK" sz="800" dirty="0" smtClean="0"/>
              <a:t>, flickr.com</a:t>
            </a:r>
            <a:endParaRPr lang="da-DK" sz="800" dirty="0"/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641" y="208407"/>
            <a:ext cx="2271329" cy="1513273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84" y="1115287"/>
            <a:ext cx="3265714" cy="2449286"/>
          </a:xfrm>
          <a:prstGeom prst="rect">
            <a:avLst/>
          </a:prstGeom>
        </p:spPr>
      </p:pic>
      <p:sp>
        <p:nvSpPr>
          <p:cNvPr id="23" name="Tekstfelt 22"/>
          <p:cNvSpPr txBox="1"/>
          <p:nvPr/>
        </p:nvSpPr>
        <p:spPr>
          <a:xfrm>
            <a:off x="2676962" y="3564573"/>
            <a:ext cx="1350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© Giuseppe Milo, flickr.com</a:t>
            </a:r>
            <a:endParaRPr lang="da-DK" sz="800" dirty="0"/>
          </a:p>
        </p:txBody>
      </p:sp>
      <p:pic>
        <p:nvPicPr>
          <p:cNvPr id="14" name="Billed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662" y="1087843"/>
            <a:ext cx="3234827" cy="2157901"/>
          </a:xfrm>
          <a:prstGeom prst="rect">
            <a:avLst/>
          </a:prstGeom>
        </p:spPr>
      </p:pic>
      <p:sp>
        <p:nvSpPr>
          <p:cNvPr id="25" name="Tekstfelt 24"/>
          <p:cNvSpPr txBox="1"/>
          <p:nvPr/>
        </p:nvSpPr>
        <p:spPr>
          <a:xfrm>
            <a:off x="6555744" y="3242209"/>
            <a:ext cx="1270745" cy="222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© Michael, Flickr.com</a:t>
            </a:r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3753679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Hvor og hvordan?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234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2063552" y="40466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da-DK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Vor Fader. Du som er i Himlene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2351600" y="2844215"/>
            <a:ext cx="7704900" cy="101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da-DK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أبانا الذي في السماوات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2351600" y="4014250"/>
            <a:ext cx="7704900" cy="101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da-DK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ای پدر ما که در آسمانی،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2351583" y="5118226"/>
            <a:ext cx="7704900" cy="83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da-DK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Father, Who is in heaven,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351600" y="1749230"/>
            <a:ext cx="7704900" cy="1015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da-DK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ኣብ ሰማያት እትነብር ኣቦና</a:t>
            </a:r>
          </a:p>
        </p:txBody>
      </p:sp>
    </p:spTree>
    <p:extLst>
      <p:ext uri="{BB962C8B-B14F-4D97-AF65-F5344CB8AC3E}">
        <p14:creationId xmlns:p14="http://schemas.microsoft.com/office/powerpoint/2010/main" val="22146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Hvem?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028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Hvornår?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7668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Svarer Gud på vores bøn?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03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395</Words>
  <Application>Microsoft Office PowerPoint</Application>
  <PresentationFormat>Widescreen</PresentationFormat>
  <Paragraphs>61</Paragraphs>
  <Slides>17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Office-tema</vt:lpstr>
      <vt:lpstr>Hvad er bøn?</vt:lpstr>
      <vt:lpstr>Jeg er tryg hos dig</vt:lpstr>
      <vt:lpstr>Sommetider siger Gud ja</vt:lpstr>
      <vt:lpstr>Forskellige måder at bede til Gud</vt:lpstr>
      <vt:lpstr>Hvor og hvordan?</vt:lpstr>
      <vt:lpstr>Vor Fader. Du som er i Himlene</vt:lpstr>
      <vt:lpstr>Hvem?</vt:lpstr>
      <vt:lpstr>Hvornår?</vt:lpstr>
      <vt:lpstr>Svarer Gud på vores bøn?</vt:lpstr>
      <vt:lpstr>Svarer Gud på vores bøn?</vt:lpstr>
      <vt:lpstr>Gud har styr på det  – også selvom vi ikke altid kan se det</vt:lpstr>
      <vt:lpstr>Lige nu gider jeg ikke at snakke med dig.  Undskyld.</vt:lpstr>
      <vt:lpstr>Lige nu gider jeg ikke at snakke med dig.  Undskyld.</vt:lpstr>
      <vt:lpstr>PowerPoint-præsentation</vt:lpstr>
      <vt:lpstr>PowerPoint-præsentation</vt:lpstr>
      <vt:lpstr>Jeg er tryg hos dig</vt:lpstr>
      <vt:lpstr>Sommetider siger Gud 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Hvad er bøn?</dc:title>
  <dc:creator>Johane Ettrup Larsen</dc:creator>
  <cp:lastModifiedBy>JEL</cp:lastModifiedBy>
  <cp:revision>26</cp:revision>
  <dcterms:created xsi:type="dcterms:W3CDTF">2020-01-16T09:15:51Z</dcterms:created>
  <dcterms:modified xsi:type="dcterms:W3CDTF">2020-03-24T16:24:41Z</dcterms:modified>
</cp:coreProperties>
</file>