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96298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9165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77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412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041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4773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1732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340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6186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7689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a-DK" sz="1700">
                <a:solidFill>
                  <a:srgbClr val="444444"/>
                </a:solidFill>
                <a:highlight>
                  <a:srgbClr val="FFFFFF"/>
                </a:highlight>
              </a:rPr>
              <a:t>መንግሥትን ኃይልን ክብርን ንዘለዓለም ናትካ እዩሞ</a:t>
            </a: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177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og lodret teks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ret titel og teks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fsnitsoverskrif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dholdsobjekt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Kun tite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dhold med billedteks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lede med billedteks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a-DK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a-DK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 descr="http://static1.squarespace.com/static/522e29b5e4b0ad0c967eff81/t/53b2fec9e4b018f9dabad3f9/1404239563439/prayer.jpg?format=2500w"/>
          <p:cNvPicPr preferRelativeResize="0"/>
          <p:nvPr/>
        </p:nvPicPr>
        <p:blipFill rotWithShape="1">
          <a:blip r:embed="rId3">
            <a:alphaModFix/>
          </a:blip>
          <a:srcRect r="11790"/>
          <a:stretch/>
        </p:blipFill>
        <p:spPr>
          <a:xfrm>
            <a:off x="755575" y="476672"/>
            <a:ext cx="7704855" cy="186434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83568" y="98072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BØN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17325" y="3474426"/>
            <a:ext cx="7704900" cy="101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صلاة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717318" y="4541248"/>
            <a:ext cx="7704900" cy="101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دعا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717363" y="5603485"/>
            <a:ext cx="7704855" cy="10156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Prayer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755575" y="6209928"/>
            <a:ext cx="93610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755575" y="5129807"/>
            <a:ext cx="93610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Persian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755575" y="4145669"/>
            <a:ext cx="9359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Arabic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55575" y="2033464"/>
            <a:ext cx="93610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Danish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717325" y="2430705"/>
            <a:ext cx="77049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ጸሎት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83575" y="3058689"/>
            <a:ext cx="9360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Tigrinya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ctrTitle"/>
          </p:nvPr>
        </p:nvSpPr>
        <p:spPr>
          <a:xfrm>
            <a:off x="721825" y="601098"/>
            <a:ext cx="7772400" cy="131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Amen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755625" y="3078201"/>
            <a:ext cx="7704900" cy="116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7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آمين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55600" y="4240552"/>
            <a:ext cx="7704900" cy="1162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آمین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755575" y="5402825"/>
            <a:ext cx="7704900" cy="11621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Amen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755625" y="1915850"/>
            <a:ext cx="7704900" cy="1162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da-DK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ኣሜን።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539552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Fader vor. Du som er i Himlene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827600" y="2844215"/>
            <a:ext cx="7704900" cy="101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أبانا الذي في السماوات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827600" y="4014250"/>
            <a:ext cx="7704900" cy="101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ای پدر ما که در آسمانی،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827583" y="5118226"/>
            <a:ext cx="7704900" cy="83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Father, Who is in heaven,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27600" y="1749230"/>
            <a:ext cx="77049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ኣብ ሰማያት እትነብር ኣቦና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539552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Helliget blive dit navn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827600" y="2854815"/>
            <a:ext cx="7704900" cy="101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ليتقدس اسمك،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827596" y="4044275"/>
            <a:ext cx="7704900" cy="101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نام تو مقدس باد.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27583" y="5283301"/>
            <a:ext cx="7704900" cy="83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Holy is Your Name;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827575" y="1665380"/>
            <a:ext cx="77049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ስምካ</a:t>
            </a:r>
            <a:r>
              <a:rPr lang="da-DK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a-DK" sz="48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ይቀደስ</a:t>
            </a:r>
            <a:endParaRPr lang="da-DK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539552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Komme dit rige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827588" y="2743765"/>
            <a:ext cx="7704900" cy="101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ليأت ملكوتك،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27583" y="3878400"/>
            <a:ext cx="7704900" cy="101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ملکوت تو بیاید.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827583" y="5013176"/>
            <a:ext cx="7704855" cy="8309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kingdom come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827563" y="1609155"/>
            <a:ext cx="77049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መንግሥትኻ ትምጻእ፤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429849" y="631875"/>
            <a:ext cx="84408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 din vilje som i himlen således også på jorden.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29850" y="3566250"/>
            <a:ext cx="8440800" cy="910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لتكن مشيئتك كما في السماء كذلك علي الأرض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29850" y="4701025"/>
            <a:ext cx="8440800" cy="91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اراده تو همچنانکه در آسمان است در زمین نیز کرده شود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29850" y="5744300"/>
            <a:ext cx="8440800" cy="91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Thy will be done, on earth as it is in heaven.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429849" y="2326175"/>
            <a:ext cx="84408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ፍቓድካ ከምቲ ኣብ ሰማይ ከምኡ ድማ ኣብ ምድሪ ይኹን።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ctrTitle"/>
          </p:nvPr>
        </p:nvSpPr>
        <p:spPr>
          <a:xfrm>
            <a:off x="683568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 os i dag vort daglige brød,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755600" y="2965740"/>
            <a:ext cx="7704900" cy="831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خبزنا كفافنا أعطنا اليوم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755575" y="4103385"/>
            <a:ext cx="7704900" cy="83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نان روزانه ما را امروز به ما بده.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755575" y="5241027"/>
            <a:ext cx="7704900" cy="990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us this day our daily bread,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755599" y="1643325"/>
            <a:ext cx="77049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ናይ ዕለት ምግብና ሎሚ ሃበና።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755575" y="222674"/>
            <a:ext cx="7772400" cy="11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forlad os vor skyld, som også vi forlader vore skyldnere;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55575" y="2673750"/>
            <a:ext cx="8030700" cy="1077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واغفر لنا ذنوبنا كما نغفر نحن أيضا للمذنبين الينا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755575" y="3833625"/>
            <a:ext cx="8030700" cy="144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خطایای ما را ببخش همچنانکه ما نیز خطایای دیگران را بخشیدیم.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55575" y="5280225"/>
            <a:ext cx="8030700" cy="125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forgive us our sins, as we forgive those who sin against us;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89325" y="1406775"/>
            <a:ext cx="7996800" cy="1184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ንሕና ንዝበደሉና ከም እንኃድገሎም በደልና ኅደገልና።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ctrTitle"/>
          </p:nvPr>
        </p:nvSpPr>
        <p:spPr>
          <a:xfrm>
            <a:off x="721825" y="170213"/>
            <a:ext cx="7772400" cy="146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led os ikke ind i fristelse, </a:t>
            </a:r>
            <a:br>
              <a:rPr lang="da-DK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a-DK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 fri os fra det onde.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755600" y="3038599"/>
            <a:ext cx="7704900" cy="95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ولا تدخلنا في تجربة، لكن نجنا من الشرير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55575" y="4043350"/>
            <a:ext cx="7704900" cy="13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ما را از وسوسه دور و از نفس شریر محافظت فرما.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55575" y="5393350"/>
            <a:ext cx="7704900" cy="13622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da-DK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</a:t>
            </a: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a-DK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</a:t>
            </a: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</a:t>
            </a:r>
            <a:r>
              <a:rPr lang="da-DK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into</a:t>
            </a: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a-DK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temptation</a:t>
            </a: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deliver </a:t>
            </a:r>
            <a:r>
              <a:rPr lang="da-DK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</a:t>
            </a: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</a:t>
            </a:r>
            <a:r>
              <a:rPr lang="da-DK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evil</a:t>
            </a: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789325" y="1640250"/>
            <a:ext cx="7704900" cy="135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ካብ ክፉእ ኣድኅነና እምበር ናብ ፈተና ኣይተእትወና።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312600" y="112625"/>
            <a:ext cx="85188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da-DK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dit er Riget og magten og æren i evighed!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332149" y="2866400"/>
            <a:ext cx="8518800" cy="831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لأن لك الملك والقوة والمجد إلى الأبد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32150" y="3789200"/>
            <a:ext cx="8518800" cy="1303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a-DK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چون که پادشاهی و قوت و قدرت و جلال از آن توست تا به ابدالآباد.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332150" y="5184825"/>
            <a:ext cx="8518800" cy="1303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thine is the kingdom, and the power,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a-DK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glory, for ever and ever.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32150" y="1600400"/>
            <a:ext cx="8518800" cy="1174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መንግሥትን ኃይልን ክብርን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a-DK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ንዘለዓለም ናትካ እዩሞ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Skærmshow (4:3)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Kontortema</vt:lpstr>
      <vt:lpstr>BØN</vt:lpstr>
      <vt:lpstr>Fader vor. Du som er i Himlene</vt:lpstr>
      <vt:lpstr>Helliget blive dit navn</vt:lpstr>
      <vt:lpstr>Komme dit rige</vt:lpstr>
      <vt:lpstr>Ske din vilje som i himlen således også på jorden.</vt:lpstr>
      <vt:lpstr>Giv os i dag vort daglige brød,</vt:lpstr>
      <vt:lpstr>og forlad os vor skyld, som også vi forlader vore skyldnere;</vt:lpstr>
      <vt:lpstr>og led os ikke ind i fristelse,  men fri os fra det onde.</vt:lpstr>
      <vt:lpstr>For dit er Riget og magten og æren i evighed!</vt:lpstr>
      <vt:lpstr>Amen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BØN</dc:title>
  <dc:creator>Anders Graversen</dc:creator>
  <cp:lastModifiedBy>Krista</cp:lastModifiedBy>
  <cp:revision>1</cp:revision>
  <dcterms:modified xsi:type="dcterms:W3CDTF">2016-10-04T15:29:26Z</dcterms:modified>
</cp:coreProperties>
</file>